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74" r:id="rId3"/>
    <p:sldId id="273" r:id="rId4"/>
    <p:sldId id="258" r:id="rId5"/>
    <p:sldId id="262" r:id="rId6"/>
    <p:sldId id="257" r:id="rId7"/>
    <p:sldId id="266" r:id="rId8"/>
    <p:sldId id="269" r:id="rId9"/>
    <p:sldId id="268" r:id="rId10"/>
    <p:sldId id="270" r:id="rId11"/>
    <p:sldId id="271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CC31-845F-482F-A3FA-08655CB4B8A5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4859F-FF54-4AEC-B37A-030247AB972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CC31-845F-482F-A3FA-08655CB4B8A5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4859F-FF54-4AEC-B37A-030247AB97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CC31-845F-482F-A3FA-08655CB4B8A5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4859F-FF54-4AEC-B37A-030247AB97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CC31-845F-482F-A3FA-08655CB4B8A5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4859F-FF54-4AEC-B37A-030247AB97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CC31-845F-482F-A3FA-08655CB4B8A5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4859F-FF54-4AEC-B37A-030247AB97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CC31-845F-482F-A3FA-08655CB4B8A5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4859F-FF54-4AEC-B37A-030247AB97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CC31-845F-482F-A3FA-08655CB4B8A5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4859F-FF54-4AEC-B37A-030247AB972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CC31-845F-482F-A3FA-08655CB4B8A5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4859F-FF54-4AEC-B37A-030247AB97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CC31-845F-482F-A3FA-08655CB4B8A5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4859F-FF54-4AEC-B37A-030247AB97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CC31-845F-482F-A3FA-08655CB4B8A5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4859F-FF54-4AEC-B37A-030247AB97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CC31-845F-482F-A3FA-08655CB4B8A5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4859F-FF54-4AEC-B37A-030247AB972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13BCC31-845F-482F-A3FA-08655CB4B8A5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B4859F-FF54-4AEC-B37A-030247AB97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95" y="2592550"/>
            <a:ext cx="4608512" cy="3481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39552" y="1334815"/>
            <a:ext cx="8064896" cy="79208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Этот день Вы приближали, как могли…</a:t>
            </a:r>
            <a:endParaRPr lang="ru-RU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40" y="188640"/>
            <a:ext cx="651668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8496944" cy="92333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985838"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образовательное учреждение  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985838"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детский сад общеразвивающего вида № 8 станицы Ленинградской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985838" algn="ctr"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 муниципального образования  Ленинградский район</a:t>
            </a:r>
          </a:p>
        </p:txBody>
      </p:sp>
      <p:sp>
        <p:nvSpPr>
          <p:cNvPr id="6" name="Объект 2"/>
          <p:cNvSpPr>
            <a:spLocks noGrp="1"/>
          </p:cNvSpPr>
          <p:nvPr>
            <p:ph sz="quarter" idx="13"/>
          </p:nvPr>
        </p:nvSpPr>
        <p:spPr>
          <a:xfrm>
            <a:off x="5364088" y="3896675"/>
            <a:ext cx="3456384" cy="22322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Голята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Галина Юрьевна, воспитатель,</a:t>
            </a:r>
          </a:p>
          <a:p>
            <a:pPr marL="45720" indent="0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Ленинградская, </a:t>
            </a:r>
          </a:p>
          <a:p>
            <a:pPr marL="45720" indent="0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ул. Чернышевского 154, кв. 3</a:t>
            </a:r>
          </a:p>
          <a:p>
            <a:pPr marL="45720" indent="0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Тел. 8 (918) 36-24-742</a:t>
            </a:r>
            <a:endParaRPr lang="ru-RU" sz="1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250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09"/>
    </mc:Choice>
    <mc:Fallback xmlns="">
      <p:transition spd="slow" advTm="1040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2782"/>
            <a:ext cx="9192154" cy="689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2324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08"/>
    </mc:Choice>
    <mc:Fallback xmlns="">
      <p:transition spd="slow" advTm="6808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F:\на конкурс 70 лет победы\70 летию победы\6141120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744" y="0"/>
            <a:ext cx="4355976" cy="3266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098" name="Picture 2" descr="F:\P111050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4" y="18990"/>
            <a:ext cx="4491598" cy="3368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099" name="Picture 3" descr="F:\P11403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83006"/>
            <a:ext cx="4499992" cy="33749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1" name="Picture 5" descr="F:\P111049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3483006"/>
            <a:ext cx="4352379" cy="3264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9445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72"/>
    </mc:Choice>
    <mc:Fallback xmlns="">
      <p:transition spd="slow" advTm="5772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P111046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54494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44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 descr="http://static4.aif.ru/pictures/201306/19370101_gaf_u92_6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0"/>
            <a:ext cx="503112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newwoman.ru/pic50/pic59/240310/1941_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87392"/>
            <a:ext cx="5340803" cy="377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40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013176"/>
            <a:ext cx="4568295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Толя Алёхин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691678" y="260647"/>
            <a:ext cx="5760641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391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4358702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/>
          </a:p>
        </p:txBody>
      </p:sp>
      <p:pic>
        <p:nvPicPr>
          <p:cNvPr id="2054" name="Picture 6" descr="http://alter.gorod.tomsk.ru/uploads/34629/1272863864/17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834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8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0499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99"/>
    </mc:Choice>
    <mc:Fallback xmlns="">
      <p:transition spd="slow" advTm="749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Новая папка (2)\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6652"/>
            <a:ext cx="8496944" cy="6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48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821" y="0"/>
            <a:ext cx="4524964" cy="281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 descr="19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644008" y="1839756"/>
            <a:ext cx="4549066" cy="295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go1.imgsmail.ru/imgpreview?key=61748e8d2380ebbd&amp;mb=imgdb_preview_16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21" y="3284984"/>
            <a:ext cx="4614359" cy="295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08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72"/>
    </mc:Choice>
    <mc:Fallback xmlns="">
      <p:transition spd="slow" advTm="6372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6116"/>
            <a:ext cx="9192154" cy="689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4434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13"/>
    </mc:Choice>
    <mc:Fallback xmlns="">
      <p:transition spd="slow" advTm="731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-9939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4162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4"/>
    </mc:Choice>
    <mc:Fallback xmlns="">
      <p:transition spd="slow" advTm="7814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113</TotalTime>
  <Words>53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Этот день Вы приближали, как могли…</vt:lpstr>
      <vt:lpstr>Презентация PowerPoint</vt:lpstr>
      <vt:lpstr>Толя Алёхин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15</dc:creator>
  <cp:lastModifiedBy>Масич</cp:lastModifiedBy>
  <cp:revision>13</cp:revision>
  <dcterms:created xsi:type="dcterms:W3CDTF">2015-03-31T06:53:17Z</dcterms:created>
  <dcterms:modified xsi:type="dcterms:W3CDTF">2015-03-31T11:13:52Z</dcterms:modified>
</cp:coreProperties>
</file>